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17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85" r:id="rId20"/>
    <p:sldId id="286" r:id="rId21"/>
    <p:sldId id="257" r:id="rId22"/>
    <p:sldId id="258" r:id="rId23"/>
    <p:sldId id="259" r:id="rId24"/>
    <p:sldId id="260" r:id="rId25"/>
    <p:sldId id="262" r:id="rId26"/>
    <p:sldId id="261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87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39" Type="http://schemas.openxmlformats.org/officeDocument/2006/relationships/slide" Target="slides/slide21.xml"></Relationship><Relationship Id="rId40" Type="http://schemas.openxmlformats.org/officeDocument/2006/relationships/slide" Target="slides/slide22.xml"></Relationship><Relationship Id="rId41" Type="http://schemas.openxmlformats.org/officeDocument/2006/relationships/slide" Target="slides/slide23.xml"></Relationship><Relationship Id="rId42" Type="http://schemas.openxmlformats.org/officeDocument/2006/relationships/slide" Target="slides/slide24.xml"></Relationship><Relationship Id="rId43" Type="http://schemas.openxmlformats.org/officeDocument/2006/relationships/slide" Target="slides/slide25.xml"></Relationship><Relationship Id="rId44" Type="http://schemas.openxmlformats.org/officeDocument/2006/relationships/slide" Target="slides/slide26.xml"></Relationship><Relationship Id="rId45" Type="http://schemas.openxmlformats.org/officeDocument/2006/relationships/slide" Target="slides/slide27.xml"></Relationship><Relationship Id="rId46" Type="http://schemas.openxmlformats.org/officeDocument/2006/relationships/slide" Target="slides/slide28.xml"></Relationship><Relationship Id="rId47" Type="http://schemas.openxmlformats.org/officeDocument/2006/relationships/slide" Target="slides/slide29.xml"></Relationship><Relationship Id="rId48" Type="http://schemas.openxmlformats.org/officeDocument/2006/relationships/slide" Target="slides/slide30.xml"></Relationship><Relationship Id="rId49" Type="http://schemas.openxmlformats.org/officeDocument/2006/relationships/slide" Target="slides/slide31.xml"></Relationship><Relationship Id="rId50" Type="http://schemas.openxmlformats.org/officeDocument/2006/relationships/slide" Target="slides/slide32.xml"></Relationship><Relationship Id="rId54" Type="http://schemas.openxmlformats.org/officeDocument/2006/relationships/viewProps" Target="viewProps.xml"></Relationship><Relationship Id="rId55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slide" Target="../slides/slide2.xml"></Relationship><Relationship Id="rId2" Type="http://schemas.openxmlformats.org/officeDocument/2006/relationships/notesMaster" Target="../notesMasters/notesMaster1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4" Type="http://schemas.openxmlformats.org/officeDocument/2006/relationships/image" Target="../media/fImage15310441603016.png"></Relationship><Relationship Id="rId5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2503531969940.png"></Relationship><Relationship Id="rId5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2515811974503.png"></Relationship><Relationship Id="rId5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3019881989551.png"></Relationship><Relationship Id="rId5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2772731992801.png"></Relationship><Relationship Id="rId5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2951072007205.png"></Relationship><Relationship Id="rId5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3293222015080.png"></Relationship><Relationship Id="rId5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326371202418.png"></Relationship><Relationship Id="rId5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3134622039274.png"></Relationship><Relationship Id="rId5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2923812049649.png"></Relationship><Relationship Id="rId5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299249205413.png"></Relationship><Relationship Id="rId5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359821859064.png"></Relationship><Relationship Id="rId3" Type="http://schemas.openxmlformats.org/officeDocument/2006/relationships/notesSlide" Target="../notesSlides/notesSlide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3012752063320.png"></Relationship><Relationship Id="rId5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fImage30651326102.png"></Relationship><Relationship Id="rId4" Type="http://schemas.openxmlformats.org/officeDocument/2006/relationships/image" Target="../media/fImage2931082079025.png"></Relationship><Relationship Id="rId5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30651326102.png"></Relationship><Relationship Id="rId4" Type="http://schemas.openxmlformats.org/officeDocument/2006/relationships/image" Target="../media/fImage3226142132012.png"></Relationship><Relationship Id="rId5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59031931783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55661524788.png"></Relationship><Relationship Id="rId3" Type="http://schemas.openxmlformats.org/officeDocument/2006/relationships/image" Target="../media/fImage30651326102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75401554117.png"></Relationship><Relationship Id="rId3" Type="http://schemas.openxmlformats.org/officeDocument/2006/relationships/image" Target="../media/fImage30651326102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536531594008.png"></Relationship><Relationship Id="rId3" Type="http://schemas.openxmlformats.org/officeDocument/2006/relationships/image" Target="../media/fImage30651326102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417021621550.png"></Relationship><Relationship Id="rId3" Type="http://schemas.openxmlformats.org/officeDocument/2006/relationships/image" Target="../media/fImage30651326102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74971655324.png"></Relationship><Relationship Id="rId3" Type="http://schemas.openxmlformats.org/officeDocument/2006/relationships/image" Target="../media/fImage30651326102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488652099195.png"></Relationship><Relationship Id="rId3" Type="http://schemas.openxmlformats.org/officeDocument/2006/relationships/image" Target="../media/fImage30651326102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437921901560.png"></Relationship><Relationship Id="rId3" Type="http://schemas.openxmlformats.org/officeDocument/2006/relationships/notesSlide" Target="../notesSlides/notesSlide3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692402101257.png"></Relationship><Relationship Id="rId3" Type="http://schemas.openxmlformats.org/officeDocument/2006/relationships/image" Target="../media/fImage30651326102.pn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060102114511.png"></Relationship><Relationship Id="rId3" Type="http://schemas.openxmlformats.org/officeDocument/2006/relationships/image" Target="../media/fImage30651326102.pn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52102125690.png"></Relationship><Relationship Id="rId3" Type="http://schemas.openxmlformats.org/officeDocument/2006/relationships/image" Target="../media/fImage30651326102.png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fImage3065975035.png"></Relationship><Relationship Id="rId4" Type="http://schemas.openxmlformats.org/officeDocument/2006/relationships/hyperlink" Target="http://dev.cleanoasis.net/" TargetMode="External"></Relationship><Relationship Id="rId5" Type="http://schemas.openxmlformats.org/officeDocument/2006/relationships/image" Target="../media/fImage4909621184857.png"></Relationship><Relationship Id="rId6" Type="http://schemas.openxmlformats.org/officeDocument/2006/relationships/hyperlink" Target="http://dev.cleanoasis.net/" TargetMode="External"></Relationship><Relationship Id="rId7" Type="http://schemas.openxmlformats.org/officeDocument/2006/relationships/hyperlink" Target="http://dev.cleanoasis.net/" TargetMode="External"></Relationship><Relationship Id="rId8" Type="http://schemas.openxmlformats.org/officeDocument/2006/relationships/hyperlink" Target="http://dev.cleanoasis.net/" TargetMode="External"></Relationship><Relationship Id="rId9" Type="http://schemas.openxmlformats.org/officeDocument/2006/relationships/image" Target="../media/fImage4908121613898.png"></Relationship><Relationship Id="rId10" Type="http://schemas.openxmlformats.org/officeDocument/2006/relationships/hyperlink" Target="http://dev.cleanoasis.net/" TargetMode="External"></Relationship><Relationship Id="rId11" Type="http://schemas.openxmlformats.org/officeDocument/2006/relationships/hyperlink" Target="http://dev.cleanoasis.net/" TargetMode="External"></Relationship><Relationship Id="rId12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fImage3065100114.png"></Relationship><Relationship Id="rId4" Type="http://schemas.openxmlformats.org/officeDocument/2006/relationships/image" Target="../media/fImage3124671628155.pn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fImage30651061360.png"></Relationship><Relationship Id="rId4" Type="http://schemas.openxmlformats.org/officeDocument/2006/relationships/image" Target="../media/fImage2670921631133.png"></Relationship><Relationship Id="rId5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fImage30651208418.png"></Relationship><Relationship Id="rId4" Type="http://schemas.openxmlformats.org/officeDocument/2006/relationships/image" Target="../media/fImage2575911645557.png"></Relationship><Relationship Id="rId5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30651292585.png"></Relationship><Relationship Id="rId4" Type="http://schemas.openxmlformats.org/officeDocument/2006/relationships/image" Target="../media/fImage3427771946598.png"></Relationship><Relationship Id="rId5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30651251015.png"></Relationship><Relationship Id="rId4" Type="http://schemas.openxmlformats.org/officeDocument/2006/relationships/image" Target="../media/fImage2496001958751.png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 descr="/Users/yoonbyeol/Library/Group Containers/L48J367XN4.com.infraware.PolarisOffice/EngineTemp/32744/fImage250353196994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66780" y="5806440"/>
            <a:ext cx="842645" cy="800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1" descr="/Users/yoonbyeol/Library/Group Containers/L48J367XN4.com.infraware.PolarisOffice/EngineTemp/32744/fImage251581197450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그림 2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280" cy="80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2" descr="/Users/yoonbyeol/Library/Group Containers/L48J367XN4.com.infraware.PolarisOffice/EngineTemp/32744/fImage301988198955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280" cy="80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3" descr="/Users/yoonbyeol/Library/Group Containers/L48J367XN4.com.infraware.PolarisOffice/EngineTemp/32744/fImage277273199280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280" cy="80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4" descr="/Users/yoonbyeol/Library/Group Containers/L48J367XN4.com.infraware.PolarisOffice/EngineTemp/32744/fImage29510720072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280" cy="80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5" descr="/Users/yoonbyeol/Library/Group Containers/L48J367XN4.com.infraware.PolarisOffice/EngineTemp/32744/fImage329322201508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247755" y="5985510"/>
            <a:ext cx="843280" cy="80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6" descr="/Users/yoonbyeol/Library/Group Containers/L48J367XN4.com.infraware.PolarisOffice/EngineTemp/32744/fImage32637120241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280" cy="80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7" descr="/Users/yoonbyeol/Library/Group Containers/L48J367XN4.com.infraware.PolarisOffice/EngineTemp/32744/fImage313462203927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280" cy="80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8" descr="/Users/yoonbyeol/Library/Group Containers/L48J367XN4.com.infraware.PolarisOffice/EngineTemp/32744/fImage292381204964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280" cy="80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280" cy="800735"/>
          </a:xfrm>
          <a:prstGeom prst="rect"/>
          <a:noFill/>
        </p:spPr>
      </p:pic>
      <p:pic>
        <p:nvPicPr>
          <p:cNvPr id="4" name="그림 29" descr="/Users/yoonbyeol/Library/Group Containers/L48J367XN4.com.infraware.PolarisOffice/EngineTemp/32744/fImage29924920541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5" descr="/Users/yoonbyeol/Library/Group Containers/L48J367XN4.com.infraware.PolarisOffice/EngineTemp/32744/fImage43598218590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0" descr="/Users/yoonbyeol/Library/Group Containers/L48J367XN4.com.infraware.PolarisOffice/EngineTemp/32744/fImage301275206332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280" cy="80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1" descr="/Users/yoonbyeol/Library/Group Containers/L48J367XN4.com.infraware.PolarisOffice/EngineTemp/32744/fImage293108207902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280" cy="80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7" descr="/Users/yoonbyeol/Library/Group Containers/L48J367XN4.com.infraware.PolarisOffice/EngineTemp/32744/fImage32261421320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280" cy="80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7" descr="/Users/yoonbyeol/Library/Group Containers/L48J367XN4.com.infraware.PolarisOffice/EngineTemp/32744/fImage45903193178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" descr="/Users/yoonbyeol/Library/Group Containers/L48J367XN4.com.infraware.PolarisOffice/EngineTemp/32744/fImage115566152478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 descr="/Users/yoonbyeol/Library/Group Containers/L48J367XN4.com.infraware.PolarisOffice/EngineTemp/32744/fImage30651326102.png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915" cy="801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/Users/yoonbyeol/Library/Group Containers/L48J367XN4.com.infraware.PolarisOffice/EngineTemp/32744/fImage13754015541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 descr="/Users/yoonbyeol/Library/Group Containers/L48J367XN4.com.infraware.PolarisOffice/EngineTemp/32744/fImage30651326102.png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915" cy="801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5" descr="/Users/yoonbyeol/Library/Group Containers/L48J367XN4.com.infraware.PolarisOffice/EngineTemp/32744/fImage15365315940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 descr="/Users/yoonbyeol/Library/Group Containers/L48J367XN4.com.infraware.PolarisOffice/EngineTemp/32744/fImage30651326102.png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915" cy="801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/Users/yoonbyeol/Library/Group Containers/L48J367XN4.com.infraware.PolarisOffice/EngineTemp/32744/fImage141702162155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 descr="/Users/yoonbyeol/Library/Group Containers/L48J367XN4.com.infraware.PolarisOffice/EngineTemp/32744/fImage30651326102.png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915" cy="801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/Users/yoonbyeol/Library/Group Containers/L48J367XN4.com.infraware.PolarisOffice/EngineTemp/32744/fImage11749716553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 descr="/Users/yoonbyeol/Library/Group Containers/L48J367XN4.com.infraware.PolarisOffice/EngineTemp/32744/fImage30651326102.png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915" cy="801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3" descr="/Users/yoonbyeol/Library/Group Containers/L48J367XN4.com.infraware.PolarisOffice/EngineTemp/32744/fImage14886520991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 descr="/Users/yoonbyeol/Library/Group Containers/L48J367XN4.com.infraware.PolarisOffice/EngineTemp/32744/fImage30651326102.png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915" cy="801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6" descr="/Users/yoonbyeol/Library/Group Containers/L48J367XN4.com.infraware.PolarisOffice/EngineTemp/32744/fImage43792190156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4" descr="/Users/yoonbyeol/Library/Group Containers/L48J367XN4.com.infraware.PolarisOffice/EngineTemp/32744/fImage169240210125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 descr="/Users/yoonbyeol/Library/Group Containers/L48J367XN4.com.infraware.PolarisOffice/EngineTemp/32744/fImage30651326102.png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915" cy="801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5" descr="/Users/yoonbyeol/Library/Group Containers/L48J367XN4.com.infraware.PolarisOffice/EngineTemp/32744/fImage206010211451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 descr="/Users/yoonbyeol/Library/Group Containers/L48J367XN4.com.infraware.PolarisOffice/EngineTemp/32744/fImage30651326102.png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915" cy="801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6" descr="/Users/yoonbyeol/Library/Group Containers/L48J367XN4.com.infraware.PolarisOffice/EngineTemp/32744/fImage115210212569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 descr="/Users/yoonbyeol/Library/Group Containers/L48J367XN4.com.infraware.PolarisOffice/EngineTemp/32744/fImage30651326102.png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66780" y="5806440"/>
            <a:ext cx="843915" cy="8013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그림 3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66780" y="5806440"/>
            <a:ext cx="842645" cy="800100"/>
          </a:xfrm>
          <a:prstGeom prst="rect"/>
          <a:noFill/>
        </p:spPr>
      </p:pic>
      <p:sp>
        <p:nvSpPr>
          <p:cNvPr id="4" name="Rectangle 15">
            <a:hlinkClick r:id="rId10"/>
          </p:cNvPr>
          <p:cNvSpPr>
            <a:spLocks/>
          </p:cNvSpPr>
          <p:nvPr/>
        </p:nvSpPr>
        <p:spPr>
          <a:xfrm rot="0">
            <a:off x="6308725" y="2827020"/>
            <a:ext cx="4519295" cy="36068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5" name="그림 19">
            <a:hlinkClick r:id="rId11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8" t="40203" r="10604" b="52953"/>
          <a:stretch>
            <a:fillRect/>
          </a:stretch>
        </p:blipFill>
        <p:spPr>
          <a:xfrm rot="0">
            <a:off x="6308725" y="2750820"/>
            <a:ext cx="4595495" cy="4699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66780" y="5806440"/>
            <a:ext cx="842645" cy="800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66780" y="5806440"/>
            <a:ext cx="842645" cy="800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66780" y="5806440"/>
            <a:ext cx="842645" cy="800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8" descr="/Users/yoonbyeol/Library/Group Containers/L48J367XN4.com.infraware.PolarisOffice/EngineTemp/32744/fImage342777194659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66780" y="5806440"/>
            <a:ext cx="842645" cy="800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9" descr="/Users/yoonbyeol/Library/Group Containers/L48J367XN4.com.infraware.PolarisOffice/EngineTemp/32744/fImage249600195875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pic>
        <p:nvPicPr>
          <p:cNvPr id="3" name="Picture ">
            <a:hlinkClick r:id="" action="ppaction://hlinkshowjump?jump=firstslide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66780" y="5806440"/>
            <a:ext cx="842645" cy="800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32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윤 다빈</dc:creator>
  <cp:lastModifiedBy>윤 다빈</cp:lastModifiedBy>
  <dc:title>PowerPoint 프레젠테이션</dc:title>
</cp:coreProperties>
</file>